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5" r:id="rId3"/>
    <p:sldId id="272" r:id="rId4"/>
    <p:sldId id="277" r:id="rId5"/>
    <p:sldId id="276" r:id="rId6"/>
    <p:sldId id="278" r:id="rId7"/>
    <p:sldId id="257" r:id="rId8"/>
    <p:sldId id="275" r:id="rId9"/>
    <p:sldId id="282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73" r:id="rId18"/>
    <p:sldId id="266" r:id="rId19"/>
    <p:sldId id="269" r:id="rId20"/>
    <p:sldId id="270" r:id="rId21"/>
    <p:sldId id="267" r:id="rId22"/>
    <p:sldId id="268" r:id="rId23"/>
    <p:sldId id="279" r:id="rId24"/>
    <p:sldId id="280" r:id="rId25"/>
    <p:sldId id="281" r:id="rId26"/>
    <p:sldId id="283" r:id="rId27"/>
    <p:sldId id="284" r:id="rId28"/>
    <p:sldId id="271" r:id="rId29"/>
  </p:sldIdLst>
  <p:sldSz cx="9144000" cy="6858000" type="screen4x3"/>
  <p:notesSz cx="6858000" cy="9144000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26" autoAdjust="0"/>
    <p:restoredTop sz="90929"/>
  </p:normalViewPr>
  <p:slideViewPr>
    <p:cSldViewPr>
      <p:cViewPr varScale="1">
        <p:scale>
          <a:sx n="104" d="100"/>
          <a:sy n="104" d="100"/>
        </p:scale>
        <p:origin x="15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7EAABCF-2B13-4F0C-B1FA-9387E80C524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500C519-361A-4C9F-B518-54E9805E85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E876E07F-51A6-4BFC-BAFB-BB4E3F723958}" type="datetimeFigureOut">
              <a:rPr lang="cs-CZ"/>
              <a:pPr>
                <a:defRPr/>
              </a:pPr>
              <a:t>15.10.2021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1E0FB623-A6FF-45AA-815A-1747AB0AF7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89D66106-2967-41C8-80A8-98CD45502E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85C6AA9-1F1E-4157-8AA3-9CAAD83CE6B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EEA5758F-3C71-4554-8700-5F2850C0CC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0F2BB6F7-C3B2-4523-9940-E99B0275C39E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2E2A7EB2-5712-442E-986C-D604EEF738A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D26460AA-F70B-4C52-802A-14807A8BA9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C01B3676-7B56-41A9-AD97-3B2F761B4A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003CD6F-8FAD-4B4C-85E2-79484E5D0AA1}" type="slidenum">
              <a:rPr lang="cs-CZ" altLang="cs-CZ">
                <a:latin typeface="Times New Roman" panose="02020603050405020304" pitchFamily="18" charset="0"/>
              </a:rPr>
              <a:pPr>
                <a:spcBef>
                  <a:spcPct val="0"/>
                </a:spcBef>
              </a:pPr>
              <a:t>23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851246B-4F46-401B-94EB-7C763943C2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CD79F6-38E9-4651-BC9B-41BBCF0C03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B038C4-392D-45D1-9A49-DF66F7D84ED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024432-8452-448D-8DED-E39AB2F8B38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524170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80BB08E-A667-4BA8-A159-7B169100B78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2DE00CC-239C-4887-A869-FEBA3C24609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129AE9-3443-4DF1-84CD-7C25BDB0FE5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B4AFB-5E97-4B72-9B07-EB46A19C61E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09548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A3BF3D-A9FA-42F9-950D-6C76AC2826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F880E98-FD1E-413E-A72F-2C68B0AAED7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774DB1-19E4-4FC7-94F1-617265F88F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F4B444F-C42B-4F65-A8EA-ABB99DB8C73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6115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F6ADC4-5E14-4ED5-93E1-F5723DE4313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77DB108-0CFE-45D6-8100-09ACC72DE9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AA22BA4-1098-41BF-8DD7-FA0C0C31FA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1187CD-18D1-44BB-B824-295B4474C0E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35570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9D174B-A287-4302-83E8-2ED6A95B20E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7CCE69-C310-4A70-8332-E9608945F6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0F4BB6A-A1AF-4A15-808A-C901D2F380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3C3FF0-1BAA-4C5D-9EB4-13B90606FAB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27008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1573A0A-8907-4BAC-B157-0E8F171BE6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9B081A-DF86-49AC-A7CD-C92479BFD70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E3BFF2-1504-428D-88A7-A655DF3600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4101BB-A148-4F22-B067-AF3F4850F86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35605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F2B5E33-F303-4D33-B26B-8D8DC153FD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937264F-6C95-47F2-8C69-0C2DB08312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7845E9-E14B-459D-A57D-43D801628B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4751D0-F7A9-40D7-AD2F-BC42D9270B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67844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6D9953F-49CD-4A51-BBEE-E6DF397D2A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FAB04E-B2DC-42C8-A4AC-55A5555840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893A8F-B5BB-414E-8D2A-0219F3C486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2091A5-6828-4270-8BEE-87635CEE62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61603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2D50D9-55B6-4D74-BE31-967F9AA2333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2BCDA24-BED4-43B8-A33D-0AB9232469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C32A6FB-105E-4D35-93D7-FE58C05F46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592-25CE-43E2-8D5E-0F51E80A9DF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1944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92D86A1-5F8B-4FBB-96CB-2D8023F211C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C34DC69-C256-4862-AC59-B347150CE7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A28C087-EF6F-4E92-BB0F-CD3C2BDA68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239CCB-5897-4A4E-8A17-11DADA90B6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0501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D36088A-6B7D-4018-8BF5-4D6DA24773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487C7F-0EC8-4A2E-BA72-D84FFC7811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B7F4BA-9952-4C3C-BB2B-1FFA2318E74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E9C6B8-29EC-429B-B49A-0E5596E479D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0127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70B25BB-7DD2-45D1-8100-40CF6C8CD8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 předlohy nadpisů.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03F7003-2EC5-45A3-8B57-F6C367557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82B29DA-5FC9-499B-A923-9CFC95D7F48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C2FCFD6-078A-4090-845A-9B777C8AAE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0D34FF8-3BBD-4AC2-9B0F-AE64E83EE0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17C2D4E8-6235-44AF-8EFC-401E7547D98F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houtikriz.org/autor.html?id=rutge" TargetMode="External"/><Relationship Id="rId2" Type="http://schemas.openxmlformats.org/officeDocument/2006/relationships/hyperlink" Target="https://www.kohoutikriz.org/autor.html?id=anony7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kohoutikriz.org/autor.html?id=lenau" TargetMode="External"/><Relationship Id="rId5" Type="http://schemas.openxmlformats.org/officeDocument/2006/relationships/hyperlink" Target="https://www.kohoutikriz.org/autor.html?id=wohrl" TargetMode="External"/><Relationship Id="rId4" Type="http://schemas.openxmlformats.org/officeDocument/2006/relationships/hyperlink" Target="https://www.kohoutikriz.org/autor.html?id=stru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1FCAD6C6-1B7F-414C-895F-04398382DE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848600" cy="5848350"/>
          </a:xfrm>
        </p:spPr>
        <p:txBody>
          <a:bodyPr/>
          <a:lstStyle/>
          <a:p>
            <a:pPr eaLnBrk="1" hangingPunct="1">
              <a:defRPr/>
            </a:pPr>
            <a:r>
              <a:rPr lang="cs-CZ" sz="5400" b="1" dirty="0">
                <a:solidFill>
                  <a:srgbClr val="676767"/>
                </a:solidFill>
              </a:rPr>
              <a:t>KOHOUTÍ KŘÍŽ</a:t>
            </a:r>
            <a:br>
              <a:rPr lang="cs-CZ" sz="5400" dirty="0"/>
            </a:br>
            <a:r>
              <a:rPr lang="cs-CZ" sz="5400" i="1" dirty="0">
                <a:solidFill>
                  <a:srgbClr val="676767"/>
                </a:solidFill>
              </a:rPr>
              <a:t>Šumavské ozvěny</a:t>
            </a:r>
            <a:br>
              <a:rPr lang="cs-CZ" sz="5400" dirty="0"/>
            </a:br>
            <a:r>
              <a:rPr lang="cs-CZ" sz="5400" b="1" dirty="0">
                <a:solidFill>
                  <a:srgbClr val="676767"/>
                </a:solidFill>
              </a:rPr>
              <a:t>'S HOHNAKREIZ</a:t>
            </a:r>
            <a:br>
              <a:rPr lang="cs-CZ" sz="5400" dirty="0"/>
            </a:br>
            <a:r>
              <a:rPr lang="cs-CZ" sz="5400" i="1" dirty="0">
                <a:solidFill>
                  <a:srgbClr val="676767"/>
                </a:solidFill>
              </a:rPr>
              <a:t>Des </a:t>
            </a:r>
            <a:r>
              <a:rPr lang="cs-CZ" sz="5400" i="1" dirty="0" err="1">
                <a:solidFill>
                  <a:srgbClr val="676767"/>
                </a:solidFill>
              </a:rPr>
              <a:t>Waldes</a:t>
            </a:r>
            <a:r>
              <a:rPr lang="cs-CZ" sz="5400" i="1" dirty="0">
                <a:solidFill>
                  <a:srgbClr val="676767"/>
                </a:solidFill>
              </a:rPr>
              <a:t> </a:t>
            </a:r>
            <a:r>
              <a:rPr lang="cs-CZ" sz="5400" i="1" dirty="0" err="1">
                <a:solidFill>
                  <a:srgbClr val="676767"/>
                </a:solidFill>
              </a:rPr>
              <a:t>Widerhall</a:t>
            </a:r>
            <a:r>
              <a:rPr lang="cs-CZ" dirty="0"/>
              <a:t> </a:t>
            </a:r>
            <a:br>
              <a:rPr lang="cs-CZ" dirty="0"/>
            </a:br>
            <a:br>
              <a:rPr lang="cs-CZ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Jan Mareš / Ivo Kareš</a:t>
            </a:r>
            <a:br>
              <a:rPr lang="cs-CZ" dirty="0"/>
            </a:br>
            <a:r>
              <a:rPr lang="cs-CZ" sz="5400" b="1" dirty="0"/>
              <a:t>www.</a:t>
            </a:r>
            <a:r>
              <a:rPr lang="cs-CZ" sz="5400" b="1" dirty="0" err="1"/>
              <a:t>kohoutikriz.org</a:t>
            </a:r>
            <a:endParaRPr lang="cs-CZ" sz="54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>
            <a:extLst>
              <a:ext uri="{FF2B5EF4-FFF2-40B4-BE49-F238E27FC236}">
                <a16:creationId xmlns:a16="http://schemas.microsoft.com/office/drawing/2014/main" id="{BFA09580-6D07-414F-86B0-EBFB0FFCF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76250"/>
            <a:ext cx="7812088" cy="594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>
            <a:extLst>
              <a:ext uri="{FF2B5EF4-FFF2-40B4-BE49-F238E27FC236}">
                <a16:creationId xmlns:a16="http://schemas.microsoft.com/office/drawing/2014/main" id="{1621B5D0-A6A1-49D9-9258-2BB4D1210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04813"/>
            <a:ext cx="8474075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3">
            <a:extLst>
              <a:ext uri="{FF2B5EF4-FFF2-40B4-BE49-F238E27FC236}">
                <a16:creationId xmlns:a16="http://schemas.microsoft.com/office/drawing/2014/main" id="{180AEF53-4F07-42B4-9976-083D05CEB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92150"/>
            <a:ext cx="7883525" cy="548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>
            <a:extLst>
              <a:ext uri="{FF2B5EF4-FFF2-40B4-BE49-F238E27FC236}">
                <a16:creationId xmlns:a16="http://schemas.microsoft.com/office/drawing/2014/main" id="{1E986FAA-AA49-46B4-9E36-934F76498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8243888" cy="594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id="{F288C1B5-AACC-42BE-ABE4-D856008AC0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419225"/>
            <a:ext cx="77819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3">
            <a:extLst>
              <a:ext uri="{FF2B5EF4-FFF2-40B4-BE49-F238E27FC236}">
                <a16:creationId xmlns:a16="http://schemas.microsoft.com/office/drawing/2014/main" id="{4797526A-834C-4F64-8C65-463E726C99B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cs-CZ" altLang="cs-CZ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>
            <a:extLst>
              <a:ext uri="{FF2B5EF4-FFF2-40B4-BE49-F238E27FC236}">
                <a16:creationId xmlns:a16="http://schemas.microsoft.com/office/drawing/2014/main" id="{A3349C49-18FE-40C7-820E-FB5A9781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692150"/>
            <a:ext cx="8316913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:a16="http://schemas.microsoft.com/office/drawing/2014/main" id="{095BECCC-672A-4337-80A3-7EB78C873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85800"/>
            <a:ext cx="8115300" cy="177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>
            <a:extLst>
              <a:ext uri="{FF2B5EF4-FFF2-40B4-BE49-F238E27FC236}">
                <a16:creationId xmlns:a16="http://schemas.microsoft.com/office/drawing/2014/main" id="{2E7AD35E-C7D1-4EBE-8FF4-677EF5F635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67000"/>
            <a:ext cx="4191000" cy="202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>
            <a:extLst>
              <a:ext uri="{FF2B5EF4-FFF2-40B4-BE49-F238E27FC236}">
                <a16:creationId xmlns:a16="http://schemas.microsoft.com/office/drawing/2014/main" id="{7831A672-4163-489F-88D0-1D5F94613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191000"/>
            <a:ext cx="41148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3">
            <a:extLst>
              <a:ext uri="{FF2B5EF4-FFF2-40B4-BE49-F238E27FC236}">
                <a16:creationId xmlns:a16="http://schemas.microsoft.com/office/drawing/2014/main" id="{6D2331C9-EB55-4600-A656-4758949E5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63" y="661988"/>
            <a:ext cx="7077075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>
            <a:extLst>
              <a:ext uri="{FF2B5EF4-FFF2-40B4-BE49-F238E27FC236}">
                <a16:creationId xmlns:a16="http://schemas.microsoft.com/office/drawing/2014/main" id="{A378FC2F-79F9-433B-959F-1246AD25D5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4514850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3">
            <a:extLst>
              <a:ext uri="{FF2B5EF4-FFF2-40B4-BE49-F238E27FC236}">
                <a16:creationId xmlns:a16="http://schemas.microsoft.com/office/drawing/2014/main" id="{5F24BDE7-8374-404B-824C-E0CA8EBCA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836613"/>
            <a:ext cx="337185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>
            <a:extLst>
              <a:ext uri="{FF2B5EF4-FFF2-40B4-BE49-F238E27FC236}">
                <a16:creationId xmlns:a16="http://schemas.microsoft.com/office/drawing/2014/main" id="{6D455CF2-4745-4907-8F0D-5398FB4BA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89363"/>
            <a:ext cx="4602163" cy="256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3">
            <a:extLst>
              <a:ext uri="{FF2B5EF4-FFF2-40B4-BE49-F238E27FC236}">
                <a16:creationId xmlns:a16="http://schemas.microsoft.com/office/drawing/2014/main" id="{A2253487-42A2-4676-AA3E-67EAD0D577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0350"/>
            <a:ext cx="7920037" cy="617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Obrázek 2">
            <a:extLst>
              <a:ext uri="{FF2B5EF4-FFF2-40B4-BE49-F238E27FC236}">
                <a16:creationId xmlns:a16="http://schemas.microsoft.com/office/drawing/2014/main" id="{6B2B1CB6-216E-4991-8514-684A5FDF32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30213"/>
            <a:ext cx="424815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>
            <a:extLst>
              <a:ext uri="{FF2B5EF4-FFF2-40B4-BE49-F238E27FC236}">
                <a16:creationId xmlns:a16="http://schemas.microsoft.com/office/drawing/2014/main" id="{F0E285E6-CAB8-4F2D-A0B4-7145DF3BA7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50" y="549275"/>
            <a:ext cx="8191500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>
            <a:extLst>
              <a:ext uri="{FF2B5EF4-FFF2-40B4-BE49-F238E27FC236}">
                <a16:creationId xmlns:a16="http://schemas.microsoft.com/office/drawing/2014/main" id="{5F797B49-41E1-4959-B37A-27EB241D6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419100"/>
            <a:ext cx="8301037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>
            <a:extLst>
              <a:ext uri="{FF2B5EF4-FFF2-40B4-BE49-F238E27FC236}">
                <a16:creationId xmlns:a16="http://schemas.microsoft.com/office/drawing/2014/main" id="{27317E83-1A9B-4EBD-9668-444AECD5B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474663"/>
            <a:ext cx="7345362" cy="579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 descr="Kohoutí k&amp;rcaron;í&amp;zcaron; = ">
            <a:extLst>
              <a:ext uri="{FF2B5EF4-FFF2-40B4-BE49-F238E27FC236}">
                <a16:creationId xmlns:a16="http://schemas.microsoft.com/office/drawing/2014/main" id="{D4834B89-09DF-4B01-AF3C-3941F3EA97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600"/>
          </a:p>
        </p:txBody>
      </p:sp>
      <p:pic>
        <p:nvPicPr>
          <p:cNvPr id="25603" name="Picture 5" descr="http://www.cbvk.cz/files/edicni_cinnost/urzidil-jdu_starym_lesem.jpg">
            <a:extLst>
              <a:ext uri="{FF2B5EF4-FFF2-40B4-BE49-F238E27FC236}">
                <a16:creationId xmlns:a16="http://schemas.microsoft.com/office/drawing/2014/main" id="{E998C899-4AE7-4629-8908-BA11F7136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4813"/>
            <a:ext cx="246538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7" descr="http://www.cbvk.cz/files/edicni_cinnost/klosterman-soupis.jpg">
            <a:extLst>
              <a:ext uri="{FF2B5EF4-FFF2-40B4-BE49-F238E27FC236}">
                <a16:creationId xmlns:a16="http://schemas.microsoft.com/office/drawing/2014/main" id="{FACA0A76-6F8D-419E-BDC3-CE6D5671C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700213"/>
            <a:ext cx="25527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>
            <a:extLst>
              <a:ext uri="{FF2B5EF4-FFF2-40B4-BE49-F238E27FC236}">
                <a16:creationId xmlns:a16="http://schemas.microsoft.com/office/drawing/2014/main" id="{47A5080E-9BA0-47C3-8206-35B7D402F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25" y="1916113"/>
            <a:ext cx="2373313" cy="341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:a16="http://schemas.microsoft.com/office/drawing/2014/main" id="{56113CA9-F37F-4452-BDE4-149A13A3A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49555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2" descr="http://www.cbvk.cz/files/edicni_cinnost/valka_jako_nemoc.jpg">
            <a:extLst>
              <a:ext uri="{FF2B5EF4-FFF2-40B4-BE49-F238E27FC236}">
                <a16:creationId xmlns:a16="http://schemas.microsoft.com/office/drawing/2014/main" id="{9BF147B7-024C-42FE-8488-E84B2F40D1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2349500"/>
            <a:ext cx="2376488" cy="420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6" descr="Rudolf Slawitschek">
            <a:extLst>
              <a:ext uri="{FF2B5EF4-FFF2-40B4-BE49-F238E27FC236}">
                <a16:creationId xmlns:a16="http://schemas.microsoft.com/office/drawing/2014/main" id="{6394C64E-A357-42FA-B503-786DFCB56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61925"/>
            <a:ext cx="2370137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3" name="AutoShape 6" descr="Obálka českého překladu knihy, který v roce 2019 vydala Jihočeská vědecká knihovna, překladatelem byl českokrumlovský rodák Helmut Wagner">
            <a:extLst>
              <a:ext uri="{FF2B5EF4-FFF2-40B4-BE49-F238E27FC236}">
                <a16:creationId xmlns:a16="http://schemas.microsoft.com/office/drawing/2014/main" id="{326FB20B-D725-4ACA-956E-A1FA04686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600"/>
          </a:p>
        </p:txBody>
      </p:sp>
      <p:pic>
        <p:nvPicPr>
          <p:cNvPr id="27654" name="Picture 7">
            <a:extLst>
              <a:ext uri="{FF2B5EF4-FFF2-40B4-BE49-F238E27FC236}">
                <a16:creationId xmlns:a16="http://schemas.microsoft.com/office/drawing/2014/main" id="{3C320132-57E7-4A6E-9DCC-06A53E4B8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1989138"/>
            <a:ext cx="2484438" cy="417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9" descr="Výsledek obrázku pro lipno krajina pod hladinou">
            <a:extLst>
              <a:ext uri="{FF2B5EF4-FFF2-40B4-BE49-F238E27FC236}">
                <a16:creationId xmlns:a16="http://schemas.microsoft.com/office/drawing/2014/main" id="{320FB68B-EF19-4510-8CDB-C5C3C8815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76250"/>
            <a:ext cx="368617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AutoShape 2" descr="https://cache2.obalkyknih.cz/file/cover/1806098/preview510">
            <a:extLst>
              <a:ext uri="{FF2B5EF4-FFF2-40B4-BE49-F238E27FC236}">
                <a16:creationId xmlns:a16="http://schemas.microsoft.com/office/drawing/2014/main" id="{45C12B43-86BC-404A-8966-E0D0CB22C6F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6375" y="-2746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600"/>
          </a:p>
        </p:txBody>
      </p:sp>
      <p:sp>
        <p:nvSpPr>
          <p:cNvPr id="28676" name="AutoShape 4" descr="https://cache2.obalkyknih.cz/file/cover/1806098/preview510">
            <a:extLst>
              <a:ext uri="{FF2B5EF4-FFF2-40B4-BE49-F238E27FC236}">
                <a16:creationId xmlns:a16="http://schemas.microsoft.com/office/drawing/2014/main" id="{315289A0-F279-49CE-8C29-22EA94E69F4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58775" y="-122238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600"/>
          </a:p>
        </p:txBody>
      </p:sp>
      <p:sp>
        <p:nvSpPr>
          <p:cNvPr id="28677" name="AutoShape 6" descr="https://cache2.obalkyknih.cz/file/cover/1806098/preview510">
            <a:extLst>
              <a:ext uri="{FF2B5EF4-FFF2-40B4-BE49-F238E27FC236}">
                <a16:creationId xmlns:a16="http://schemas.microsoft.com/office/drawing/2014/main" id="{57534E35-BC2B-4FC8-97CB-59221C6ACB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175" y="3016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600"/>
          </a:p>
        </p:txBody>
      </p:sp>
      <p:pic>
        <p:nvPicPr>
          <p:cNvPr id="28678" name="Picture 7">
            <a:extLst>
              <a:ext uri="{FF2B5EF4-FFF2-40B4-BE49-F238E27FC236}">
                <a16:creationId xmlns:a16="http://schemas.microsoft.com/office/drawing/2014/main" id="{F50523E7-2D3D-4316-8A03-C446F0CF5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239713"/>
            <a:ext cx="4167188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9" name="Picture 7">
            <a:extLst>
              <a:ext uri="{FF2B5EF4-FFF2-40B4-BE49-F238E27FC236}">
                <a16:creationId xmlns:a16="http://schemas.microsoft.com/office/drawing/2014/main" id="{D845A523-1E2D-4584-A5C6-9919DD1C0F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363" y="3668713"/>
            <a:ext cx="4068762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Obrázek 2">
            <a:extLst>
              <a:ext uri="{FF2B5EF4-FFF2-40B4-BE49-F238E27FC236}">
                <a16:creationId xmlns:a16="http://schemas.microsoft.com/office/drawing/2014/main" id="{97A8C6B3-3FFE-42BE-A6ED-C44DCE4AB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675" y="3419475"/>
            <a:ext cx="3827463" cy="318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>
            <a:extLst>
              <a:ext uri="{FF2B5EF4-FFF2-40B4-BE49-F238E27FC236}">
                <a16:creationId xmlns:a16="http://schemas.microsoft.com/office/drawing/2014/main" id="{B055585E-EABC-4392-ACA3-440B412A4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08050"/>
            <a:ext cx="5400675" cy="383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Obdélník 1">
            <a:extLst>
              <a:ext uri="{FF2B5EF4-FFF2-40B4-BE49-F238E27FC236}">
                <a16:creationId xmlns:a16="http://schemas.microsoft.com/office/drawing/2014/main" id="{A85FE6D2-53F9-4ECB-A776-531ACE0A25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" y="908050"/>
            <a:ext cx="74882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3600"/>
              <a:t>… když už jsme v Táboře: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3600"/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2"/>
                </a:solidFill>
                <a:hlinkClick r:id="rId2"/>
              </a:rPr>
              <a:t>https://www.kohoutikriz.org/autor.html?id=anony7</a:t>
            </a:r>
            <a:endParaRPr lang="cs-CZ" altLang="cs-CZ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2"/>
                </a:solidFill>
                <a:hlinkClick r:id="rId3"/>
              </a:rPr>
              <a:t>https://www.kohoutikriz.org/autor.html?id=rutge</a:t>
            </a:r>
            <a:endParaRPr lang="cs-CZ" altLang="cs-CZ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2"/>
                </a:solidFill>
                <a:hlinkClick r:id="rId4"/>
              </a:rPr>
              <a:t>https://www.kohoutikriz.org/autor.html?id=struf</a:t>
            </a:r>
            <a:endParaRPr lang="cs-CZ" altLang="cs-CZ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2"/>
                </a:solidFill>
                <a:hlinkClick r:id="rId5"/>
              </a:rPr>
              <a:t>https://www.kohoutikriz.org/autor.html?id=wohrl</a:t>
            </a:r>
            <a:endParaRPr lang="cs-CZ" altLang="cs-CZ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altLang="cs-CZ" sz="2800">
                <a:solidFill>
                  <a:schemeClr val="accent2"/>
                </a:solidFill>
                <a:hlinkClick r:id="rId6"/>
              </a:rPr>
              <a:t>https://www.kohoutikriz.org/autor.html?id=lenau</a:t>
            </a:r>
            <a:endParaRPr lang="cs-CZ" altLang="cs-CZ" sz="280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altLang="cs-CZ" sz="2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>
            <a:extLst>
              <a:ext uri="{FF2B5EF4-FFF2-40B4-BE49-F238E27FC236}">
                <a16:creationId xmlns:a16="http://schemas.microsoft.com/office/drawing/2014/main" id="{42160ECE-CF52-4FFA-A93E-752EE053EE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36700" y="228600"/>
          <a:ext cx="5995988" cy="632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Rastrový obrázek" r:id="rId3" imgW="7152381" imgH="7542857" progId="Paint.Picture">
                  <p:embed/>
                </p:oleObj>
              </mc:Choice>
              <mc:Fallback>
                <p:oleObj name="Rastrový obrázek" r:id="rId3" imgW="7152381" imgH="7542857" progId="Paint.Picture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6700" y="228600"/>
                        <a:ext cx="5995988" cy="6324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6FA21082-E2BE-4151-B2BC-46CFE569A9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981075"/>
            <a:ext cx="77724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3600"/>
              <a:t>2 282 autorů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/>
              <a:t>6 000 textových ukázek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/>
              <a:t>životopisná data, medailony</a:t>
            </a:r>
            <a:r>
              <a:rPr lang="de-DE" altLang="cs-CZ" sz="3600"/>
              <a:t>, </a:t>
            </a:r>
            <a:r>
              <a:rPr lang="cs-CZ" altLang="cs-CZ" sz="3600"/>
              <a:t>bibliografické odkazy, slovníky nářečních výrazů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3600"/>
              <a:t>34 </a:t>
            </a:r>
            <a:r>
              <a:rPr lang="de-DE" altLang="cs-CZ" sz="3600"/>
              <a:t>000 </a:t>
            </a:r>
            <a:r>
              <a:rPr lang="cs-CZ" altLang="cs-CZ" sz="3600"/>
              <a:t>dokumentů v obrazových přílohách</a:t>
            </a:r>
            <a:r>
              <a:rPr lang="de-DE" altLang="cs-CZ" sz="3600"/>
              <a:t> </a:t>
            </a:r>
            <a:endParaRPr lang="cs-CZ" altLang="cs-CZ" sz="360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3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905FB640-4E69-4C75-8055-3DC37E652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8913"/>
            <a:ext cx="8064500" cy="651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:a16="http://schemas.microsoft.com/office/drawing/2014/main" id="{6BFB35E9-37BD-4126-BCE3-1C2C78AB05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838" y="523875"/>
            <a:ext cx="4124325" cy="581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Egon M. Binder">
            <a:extLst>
              <a:ext uri="{FF2B5EF4-FFF2-40B4-BE49-F238E27FC236}">
                <a16:creationId xmlns:a16="http://schemas.microsoft.com/office/drawing/2014/main" id="{9BF2CD06-2974-49EA-9E71-7BCD3EC12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33375"/>
            <a:ext cx="2733675" cy="398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4" descr="Hans Kollibabe">
            <a:extLst>
              <a:ext uri="{FF2B5EF4-FFF2-40B4-BE49-F238E27FC236}">
                <a16:creationId xmlns:a16="http://schemas.microsoft.com/office/drawing/2014/main" id="{079C3654-A37F-4662-BFA1-36EF3B90A4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81075"/>
            <a:ext cx="27336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6" descr="Manfred Bieler">
            <a:extLst>
              <a:ext uri="{FF2B5EF4-FFF2-40B4-BE49-F238E27FC236}">
                <a16:creationId xmlns:a16="http://schemas.microsoft.com/office/drawing/2014/main" id="{653F6E98-39E3-4E2B-B15E-41D2554EA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1989138"/>
            <a:ext cx="2709862" cy="399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1">
            <a:extLst>
              <a:ext uri="{FF2B5EF4-FFF2-40B4-BE49-F238E27FC236}">
                <a16:creationId xmlns:a16="http://schemas.microsoft.com/office/drawing/2014/main" id="{D4C8E75E-F609-4DBC-8A43-150795A05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07975"/>
            <a:ext cx="8820150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33FC985-1FB5-4231-A0E9-C06C15590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836613"/>
            <a:ext cx="6985000" cy="509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Podnadpis 3">
            <a:extLst>
              <a:ext uri="{FF2B5EF4-FFF2-40B4-BE49-F238E27FC236}">
                <a16:creationId xmlns:a16="http://schemas.microsoft.com/office/drawing/2014/main" id="{A614DFA8-40B4-4A6C-B63A-E73BEE39A73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16013" y="549275"/>
            <a:ext cx="6400800" cy="406400"/>
          </a:xfrm>
        </p:spPr>
        <p:txBody>
          <a:bodyPr/>
          <a:lstStyle/>
          <a:p>
            <a:pPr algn="l"/>
            <a:r>
              <a:rPr lang="cs-CZ" altLang="cs-CZ" sz="1400"/>
              <a:t>Titulní strana 2001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>
            <a:extLst>
              <a:ext uri="{FF2B5EF4-FFF2-40B4-BE49-F238E27FC236}">
                <a16:creationId xmlns:a16="http://schemas.microsoft.com/office/drawing/2014/main" id="{211E26DC-FAA0-44FB-B0C4-8A62245F5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81038"/>
            <a:ext cx="8424862" cy="520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odnadpis 3">
            <a:extLst>
              <a:ext uri="{FF2B5EF4-FFF2-40B4-BE49-F238E27FC236}">
                <a16:creationId xmlns:a16="http://schemas.microsoft.com/office/drawing/2014/main" id="{F10698C2-945C-4FD3-A083-33E77E0E2C64}"/>
              </a:ext>
            </a:extLst>
          </p:cNvPr>
          <p:cNvSpPr txBox="1">
            <a:spLocks/>
          </p:cNvSpPr>
          <p:nvPr/>
        </p:nvSpPr>
        <p:spPr>
          <a:xfrm>
            <a:off x="755650" y="282575"/>
            <a:ext cx="6400800" cy="406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cs-CZ" altLang="cs-CZ" sz="1400" kern="0" dirty="0"/>
              <a:t>Titulní strana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139</Words>
  <Application>Microsoft Office PowerPoint</Application>
  <PresentationFormat>Předvádění na obrazovce (4:3)</PresentationFormat>
  <Paragraphs>20</Paragraphs>
  <Slides>28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28</vt:i4>
      </vt:variant>
    </vt:vector>
  </HeadingPairs>
  <TitlesOfParts>
    <vt:vector size="33" baseType="lpstr">
      <vt:lpstr>Times New Roman</vt:lpstr>
      <vt:lpstr>Arial</vt:lpstr>
      <vt:lpstr>Calibri</vt:lpstr>
      <vt:lpstr>Default Design</vt:lpstr>
      <vt:lpstr>Rastrový obrázek</vt:lpstr>
      <vt:lpstr>KOHOUTÍ KŘÍŽ Šumavské ozvěny 'S HOHNAKREIZ Des Waldes Widerhall   Jan Mareš / Ivo Kareš www.kohoutikriz.org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JVK CB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KOHOUTÍ KŘÍŽ Šumavské ozvěny 'S HOHNAKREIZ Des Waldes Widerhall   www.kohoutikriz.org</dc:title>
  <dc:creator>adminSVK</dc:creator>
  <cp:lastModifiedBy>Libor Theimer</cp:lastModifiedBy>
  <cp:revision>73</cp:revision>
  <dcterms:created xsi:type="dcterms:W3CDTF">2010-10-17T12:55:04Z</dcterms:created>
  <dcterms:modified xsi:type="dcterms:W3CDTF">2021-10-15T21:38:19Z</dcterms:modified>
</cp:coreProperties>
</file>