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10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6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8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50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87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59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0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99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7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18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3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DD9164-A40C-4811-9AEE-32B8BEB1B41F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9D2677-19EB-462A-96B6-D4DFA9633F9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7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e8KjU2gebya6AxBd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SFjVDcPCqYcQc9JKRO6yJxiz1GA8N_mJfJk4jc5vn_E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p1rWa-f1E1wrRa4kbmbR5zU-_fBo6seW?usp=sharing" TargetMode="External"/><Relationship Id="rId2" Type="http://schemas.openxmlformats.org/officeDocument/2006/relationships/hyperlink" Target="https://drive.google.com/drive/folders/1p1rWa-f1E1wrRa4kbmbR5zU-_fBo6s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3.googleusercontent.com/D4S9AERjLQ9tDRvzRVC5Y8BMzBFNXPacmTo9ebsJYOSr6yjTG7wHaBW0nXqocZroexJBlxOt31m3VCJ4xpZ6CGYwPNyYdw0C6AQpJHUtL3tsreEREgdfrhotGoZzNrFgng6MFOAemZ8Bd1QBUdkWnIQt7kIDYuMHoy6HKWIaE-lp5X205qmbGDZO8HFBws0pEwh6dWHcY0o2J5474Lm6p9BPKj0bqOpSof09Z7sExvzF-Nu9Fn1iGsSadvMiw3EQ-B-315hRjhhXC7vCacGzH2Pu-tzA-lWgM5GXopLY4Qv2UQsHNNz_EPyd1c5kqTL_fPXBIqULRPgE5-PwrLF5B-qOVgOi5k8do128A8Qfh1b2KgMClUMWH6J67GA7T1s6edVgHddy3YjXvpx83g4soX2-WGv2KlSgGiem9xUhXPq8TI9S_07RMfk5icv1yjgzgs0Ar4bnYa-3lK8SBWbPiLI0lOkRZ20OtVOj4T-DO6ReHCoHYHrzi13DtlPFShcu2dSf3URjWIxUzrAwBjISn3oZOaZwYZsl9Hqsmg06INJ9fowUHLXTjMHuWTFHHEOuXfi1sJjA7B1cUcPl-w4tckqB_Z7mXkCZNrHYyFYf6pSCoi8442XaYI1qYnN1Hy7VwndqfNtoj3y1eKw12pCGE6ushPj83CBYLMJRoWR4MuqwzeghgOGuShIk8b_Dx-_msCcMt44iakyAx_I8p--a6cRd=w952-h635-no?authuse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951" y="12700"/>
            <a:ext cx="9626600" cy="583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sz="5200" b="1" dirty="0" smtClean="0">
                <a:solidFill>
                  <a:schemeClr val="accent2">
                    <a:lumMod val="50000"/>
                  </a:schemeClr>
                </a:solidFill>
              </a:rPr>
              <a:t>Knihovny muzeí a galerií</a:t>
            </a:r>
          </a:p>
          <a:p>
            <a:pPr algn="ctr"/>
            <a:r>
              <a:rPr lang="cs-CZ" sz="5400" b="1" dirty="0" smtClean="0">
                <a:solidFill>
                  <a:schemeClr val="accent2">
                    <a:lumMod val="50000"/>
                  </a:schemeClr>
                </a:solidFill>
              </a:rPr>
              <a:t>PROPAGAČNÍ PUBLIKACE</a:t>
            </a:r>
            <a:endParaRPr lang="cs-CZ" sz="5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cs-CZ" sz="5200" b="1" dirty="0" smtClean="0"/>
          </a:p>
        </p:txBody>
      </p:sp>
    </p:spTree>
    <p:extLst>
      <p:ext uri="{BB962C8B-B14F-4D97-AF65-F5344CB8AC3E}">
        <p14:creationId xmlns:p14="http://schemas.microsoft.com/office/powerpoint/2010/main" val="11114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Dotazník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HLAVIČKA – název instituce, knihovny, adresa, URL, kontakty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ZÁKLADNÍ INFORMACE O KNIHOVNĚ – sigla, evidenční číslo, CES, online katalog, digitální 	knihovna, celostátní adresář knihoven, adresář AMG, knihovnický program, roční 	přírůstek, počet uživatelů , počet výpůjček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KNIHOVNÍ FOND – stručná historie knihovny, charakteristika fondu, exkluzivity, doplňky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FOTOGRAFIE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forms.gle/e8KjU2gebya6AxBd9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3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153 odpovědí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krajští koordinátoři KK AMG</a:t>
            </a:r>
            <a:endParaRPr lang="cs-CZ" u="sng" dirty="0" smtClean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docs.google.com/spreadsheets/d/1SFjVDcPCqYcQc9JKRO6yJxiz1GA8N_mJfJk4jc5vn_E/edit?usp=sharing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9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>
                <a:hlinkClick r:id="rId2"/>
              </a:rPr>
              <a:t>https://drive.google.com/drive/folders/1p1rWa-f1E1wrRa4kbmbR5zU-_</a:t>
            </a:r>
            <a:r>
              <a:rPr lang="cs-CZ" dirty="0" smtClean="0">
                <a:hlinkClick r:id="rId2"/>
              </a:rPr>
              <a:t>fBo6seW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https://drive.google.com/drive/folders/1p1rWa-f1E1wrRa4kbmbR5zU-_</a:t>
            </a:r>
            <a:r>
              <a:rPr lang="cs-CZ" dirty="0" smtClean="0">
                <a:hlinkClick r:id="rId3"/>
              </a:rPr>
              <a:t>fBo6seW?usp=sharing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7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Děkujeme za spolupráci!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0" y="3038475"/>
            <a:ext cx="2790825" cy="16383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75" y="2095500"/>
            <a:ext cx="5782582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206</TotalTime>
  <Words>62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Retrospektiva</vt:lpstr>
      <vt:lpstr>Prezentace aplikace PowerPoint</vt:lpstr>
      <vt:lpstr>Dotazník</vt:lpstr>
      <vt:lpstr>153 odpovědí</vt:lpstr>
      <vt:lpstr>Fotografie</vt:lpstr>
      <vt:lpstr>Děkujeme za spolupráci!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</cp:lastModifiedBy>
  <cp:revision>9</cp:revision>
  <dcterms:created xsi:type="dcterms:W3CDTF">2021-09-20T16:36:11Z</dcterms:created>
  <dcterms:modified xsi:type="dcterms:W3CDTF">2021-09-20T20:04:06Z</dcterms:modified>
</cp:coreProperties>
</file>