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61" r:id="rId3"/>
    <p:sldId id="273" r:id="rId4"/>
    <p:sldId id="262" r:id="rId5"/>
    <p:sldId id="269" r:id="rId6"/>
    <p:sldId id="266" r:id="rId7"/>
    <p:sldId id="267" r:id="rId8"/>
    <p:sldId id="274" r:id="rId9"/>
    <p:sldId id="271" r:id="rId10"/>
    <p:sldId id="257" r:id="rId11"/>
    <p:sldId id="258" r:id="rId12"/>
    <p:sldId id="259" r:id="rId13"/>
    <p:sldId id="263" r:id="rId14"/>
    <p:sldId id="268" r:id="rId15"/>
  </p:sldIdLst>
  <p:sldSz cx="9144000" cy="6858000" type="screen4x3"/>
  <p:notesSz cx="6858000" cy="9144000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0000"/>
    <a:srgbClr val="990033"/>
    <a:srgbClr val="33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87" autoAdjust="0"/>
    <p:restoredTop sz="86380" autoAdjust="0"/>
  </p:normalViewPr>
  <p:slideViewPr>
    <p:cSldViewPr>
      <p:cViewPr varScale="1">
        <p:scale>
          <a:sx n="75" d="100"/>
          <a:sy n="75" d="100"/>
        </p:scale>
        <p:origin x="1085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7" d="100"/>
          <a:sy n="87" d="100"/>
        </p:scale>
        <p:origin x="3846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>
            <a:extLst>
              <a:ext uri="{FF2B5EF4-FFF2-40B4-BE49-F238E27FC236}">
                <a16:creationId xmlns:a16="http://schemas.microsoft.com/office/drawing/2014/main" id="{376FF669-9EB1-4489-8A5F-9B1CB524837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839BE822-7DA5-4BAF-8C0F-57D26FD44211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DA0D78B8-0E75-4F9A-BEF0-84A26AB1C37B}" type="datetimeFigureOut">
              <a:rPr lang="cs-CZ"/>
              <a:pPr>
                <a:defRPr/>
              </a:pPr>
              <a:t>21.09.2021</a:t>
            </a:fld>
            <a:endParaRPr lang="cs-CZ"/>
          </a:p>
        </p:txBody>
      </p:sp>
      <p:sp>
        <p:nvSpPr>
          <p:cNvPr id="4" name="Zástupný symbol pro obrázek snímku 3">
            <a:extLst>
              <a:ext uri="{FF2B5EF4-FFF2-40B4-BE49-F238E27FC236}">
                <a16:creationId xmlns:a16="http://schemas.microsoft.com/office/drawing/2014/main" id="{6756BC03-97A5-4F8D-9289-AFC61A91DA2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cs-CZ" noProof="0"/>
          </a:p>
        </p:txBody>
      </p:sp>
      <p:sp>
        <p:nvSpPr>
          <p:cNvPr id="5" name="Zástupný symbol pro poznámky 4">
            <a:extLst>
              <a:ext uri="{FF2B5EF4-FFF2-40B4-BE49-F238E27FC236}">
                <a16:creationId xmlns:a16="http://schemas.microsoft.com/office/drawing/2014/main" id="{702B5E23-F95D-4841-B6D4-5B932C968F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noProof="0"/>
              <a:t>Upravte styly předlohy textu.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DC89A963-6C35-4556-AC2C-F14794BE0F5E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51159A44-A5F4-4833-83CF-876D9F6BF12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95992306-0948-4B44-B3D4-432A198C2D8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Zástupný symbol pro obrázek snímku 1">
            <a:extLst>
              <a:ext uri="{FF2B5EF4-FFF2-40B4-BE49-F238E27FC236}">
                <a16:creationId xmlns:a16="http://schemas.microsoft.com/office/drawing/2014/main" id="{300F4256-2713-4445-8634-4123F58350E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Zástupný symbol pro poznámky 2">
            <a:extLst>
              <a:ext uri="{FF2B5EF4-FFF2-40B4-BE49-F238E27FC236}">
                <a16:creationId xmlns:a16="http://schemas.microsoft.com/office/drawing/2014/main" id="{7D36D947-4549-4C98-8F6D-DEBC571464A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/>
          </a:p>
        </p:txBody>
      </p:sp>
      <p:sp>
        <p:nvSpPr>
          <p:cNvPr id="14340" name="Zástupný symbol pro číslo snímku 3">
            <a:extLst>
              <a:ext uri="{FF2B5EF4-FFF2-40B4-BE49-F238E27FC236}">
                <a16:creationId xmlns:a16="http://schemas.microsoft.com/office/drawing/2014/main" id="{FCBCE909-51B6-4C4D-A6AA-70D119FDAF8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047DFAC3-8E82-4B80-AED5-9AE15238B56A}" type="slidenum">
              <a:rPr lang="cs-CZ" altLang="cs-CZ" smtClean="0"/>
              <a:pPr/>
              <a:t>11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Zástupný symbol pro obrázek snímku 1">
            <a:extLst>
              <a:ext uri="{FF2B5EF4-FFF2-40B4-BE49-F238E27FC236}">
                <a16:creationId xmlns:a16="http://schemas.microsoft.com/office/drawing/2014/main" id="{4C4F37C8-D93F-4E01-A16C-B89E6B102FD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Zástupný symbol pro poznámky 2">
            <a:extLst>
              <a:ext uri="{FF2B5EF4-FFF2-40B4-BE49-F238E27FC236}">
                <a16:creationId xmlns:a16="http://schemas.microsoft.com/office/drawing/2014/main" id="{486B63FB-A571-4B06-B1F4-4A078ACE96B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18436" name="Zástupný symbol pro číslo snímku 3">
            <a:extLst>
              <a:ext uri="{FF2B5EF4-FFF2-40B4-BE49-F238E27FC236}">
                <a16:creationId xmlns:a16="http://schemas.microsoft.com/office/drawing/2014/main" id="{ACE8BD13-8B8C-46BF-A434-F71AD412458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0460C7C2-03E5-4AC3-BCB6-186A3E23BD43}" type="slidenum">
              <a:rPr lang="cs-CZ" altLang="cs-CZ" smtClean="0"/>
              <a:pPr/>
              <a:t>14</a:t>
            </a:fld>
            <a:endParaRPr lang="cs-CZ" alt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CB15F7A-8E51-491F-BF1C-CCC00B9FE50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3FE018D-D0CF-4D93-A01B-EA9A7F03207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B3803C5-A14C-43BF-9A90-68AFFB19EB8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5345E8-20BA-4CB1-B263-127DDA2ABF95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7836208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96018C0-7092-48D6-8752-B271514A392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B26C25C-82B2-4E77-9B58-5EF7715BEAB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303346B-4B93-4EB3-A1D5-7262AE0BCF1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C0D637-C925-4DFC-BA91-A655AFBBEC6C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7680068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0DA3565-3123-445E-93C4-98B1BF9BAC6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F022FC0-CAE0-4387-A78D-1B32BF2883E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0393654-1710-426B-87B5-3908801C860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F3FB8F-2BCF-445F-AF3F-78137D5D31B2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7792090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79AABD9-7C9D-490E-A50D-5DDD355324C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0DC615D-8557-4DE3-83B3-602DC71494F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E745E67-2FDF-4187-9A07-F091999C5A1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509714-1571-4947-91A9-1009FD06642C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4474928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F607269-AB43-4F6B-A3D6-D9FF49F573C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FA28E17-F927-4A19-83E5-7AA83279FFB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D8588D4-DC1D-4040-A136-6AC37E614B7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F1EC98-8614-493C-BA50-B7D77FC244AF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6358200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33E6C56-3F77-44EB-AC5C-AA68D5363ED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81D708F-15F2-4D67-818B-31739A73BF2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466A5E3-2311-4315-BB19-301DF915681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C4D54B-18F9-4A23-B6D5-C83E161DC142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1846241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3C304361-465A-4354-AAF8-837127569D9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6930E39B-B8D3-4879-A0B5-7E2F500ECD2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C5A784F7-8720-4BE5-A5A0-8A580457C26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795F25-3957-430E-83E6-31D0CBAB984C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5748785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60E97C75-C454-4C6E-9C07-61507F62B23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D37861B1-518B-436A-97E2-57D3851AD18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EC3573D8-83A5-4ACC-B0C6-521F25CF774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1D202C-387A-4EF0-9B9D-2C3C199B191F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7445481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E561C98E-D830-4325-B24B-A5BBB22D437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0FA00D2E-B6F5-48DF-B92E-0FF8B3873FC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35E4DC89-CCEC-44FC-821F-7C57F99A82A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D724A2-F726-4921-9314-E786332B0FE4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7406068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588F67D-D622-4586-94B3-6A6EAC5E7EB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68D2437-1AC2-4FEE-9334-5A3481A9859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A9E0DAA-4053-4C31-AD26-022D6604D7E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9B356F-92B5-48D7-9EF1-0CED30B81D42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5910338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2B8E265-C2E5-45F6-90E7-712E619B485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C0614E9-7563-4F23-9088-249C9D1BD50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1169FD4-68BA-4D3D-A069-F98CB596854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D23B5E-2B5B-4962-BD00-058022470784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7407174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BCA93E91-D336-48C7-948D-AF65DC4973F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 předlohy nadpisů.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6693CE27-2A70-4337-A6D8-4453A211836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EDDDE77E-D5DD-400E-902B-B47B3CE4FB38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3AE85856-5DC3-45F4-9351-3268D22E99B3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294B74FD-1AAD-4196-B93D-6AF14E747F2C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0E7FBC18-0F5B-4667-8233-B133B187BEF0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995D3C81-9373-4571-A510-3B6C46A372E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 anchor="ctr"/>
          <a:lstStyle/>
          <a:p>
            <a:pPr eaLnBrk="1" hangingPunct="1"/>
            <a:r>
              <a:rPr lang="cs-CZ" altLang="cs-CZ" sz="4400">
                <a:solidFill>
                  <a:schemeClr val="bg1"/>
                </a:solidFill>
              </a:rPr>
              <a:t>Slepí </a:t>
            </a:r>
            <a:r>
              <a:rPr lang="cs-CZ" altLang="cs-CZ" sz="4800">
                <a:solidFill>
                  <a:schemeClr val="bg1"/>
                </a:solidFill>
              </a:rPr>
              <a:t>svědkové</a:t>
            </a:r>
            <a:r>
              <a:rPr lang="cs-CZ" altLang="cs-CZ" sz="4400">
                <a:solidFill>
                  <a:schemeClr val="bg1"/>
                </a:solidFill>
              </a:rPr>
              <a:t> doby</a:t>
            </a:r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0EEFADD4-7ECE-4479-BD52-1F191A106826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/>
          <a:p>
            <a:pPr eaLnBrk="1" hangingPunct="1"/>
            <a:r>
              <a:rPr lang="cs-CZ" altLang="cs-CZ" sz="3200">
                <a:solidFill>
                  <a:schemeClr val="bg1"/>
                </a:solidFill>
              </a:rPr>
              <a:t>Jak si navýšit dioptrie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id="{BF2E08C7-9386-4252-B210-003140ACA3C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>
                <a:solidFill>
                  <a:schemeClr val="bg1"/>
                </a:solidFill>
              </a:rPr>
              <a:t>NUSK</a:t>
            </a:r>
          </a:p>
        </p:txBody>
      </p:sp>
      <p:pic>
        <p:nvPicPr>
          <p:cNvPr id="12291" name="Picture 3">
            <a:extLst>
              <a:ext uri="{FF2B5EF4-FFF2-40B4-BE49-F238E27FC236}">
                <a16:creationId xmlns:a16="http://schemas.microsoft.com/office/drawing/2014/main" id="{A28D3246-24BD-4634-993C-646070DE650B}"/>
              </a:ext>
            </a:extLst>
          </p:cNvPr>
          <p:cNvPicPr>
            <a:picLocks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388" y="1600200"/>
            <a:ext cx="8810625" cy="5141913"/>
          </a:xfr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>
            <a:extLst>
              <a:ext uri="{FF2B5EF4-FFF2-40B4-BE49-F238E27FC236}">
                <a16:creationId xmlns:a16="http://schemas.microsoft.com/office/drawing/2014/main" id="{CBCAADB6-F25F-419D-B8F7-833D7B69D6A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pic>
        <p:nvPicPr>
          <p:cNvPr id="13315" name="Picture 6" descr="Screenshot 2021-09-10 at 13-31-49 Vytvořit typ obsahu Exemplář Slepí svědkové doby">
            <a:extLst>
              <a:ext uri="{FF2B5EF4-FFF2-40B4-BE49-F238E27FC236}">
                <a16:creationId xmlns:a16="http://schemas.microsoft.com/office/drawing/2014/main" id="{183F94AC-421C-4AD7-998D-96B1758A4C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01150" cy="1818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4">
            <a:extLst>
              <a:ext uri="{FF2B5EF4-FFF2-40B4-BE49-F238E27FC236}">
                <a16:creationId xmlns:a16="http://schemas.microsoft.com/office/drawing/2014/main" id="{C0B47390-49F2-44C4-9688-DFC7D42F2BC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pic>
        <p:nvPicPr>
          <p:cNvPr id="15363" name="Picture 5">
            <a:extLst>
              <a:ext uri="{FF2B5EF4-FFF2-40B4-BE49-F238E27FC236}">
                <a16:creationId xmlns:a16="http://schemas.microsoft.com/office/drawing/2014/main" id="{0851683D-1DAE-49E4-B58A-49B386430AD2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995863"/>
            <a:ext cx="9144000" cy="16838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5" descr="0013_03_21">
            <a:extLst>
              <a:ext uri="{FF2B5EF4-FFF2-40B4-BE49-F238E27FC236}">
                <a16:creationId xmlns:a16="http://schemas.microsoft.com/office/drawing/2014/main" id="{6CD81CE0-9C65-48B6-9A63-86964C2D46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-171450"/>
            <a:ext cx="5314950" cy="737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6" descr="NUSK_V_000_286(1)">
            <a:extLst>
              <a:ext uri="{FF2B5EF4-FFF2-40B4-BE49-F238E27FC236}">
                <a16:creationId xmlns:a16="http://schemas.microsoft.com/office/drawing/2014/main" id="{6A450408-4885-4929-9524-BAC1644FF5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6963" y="-198438"/>
            <a:ext cx="1268412" cy="847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7" descr="NUSK_V_000_897 (2)">
            <a:extLst>
              <a:ext uri="{FF2B5EF4-FFF2-40B4-BE49-F238E27FC236}">
                <a16:creationId xmlns:a16="http://schemas.microsoft.com/office/drawing/2014/main" id="{2995059F-6304-41B4-AC46-1703209972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2238" y="15875"/>
            <a:ext cx="800100" cy="328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9" descr="NUSK_V_000_185">
            <a:extLst>
              <a:ext uri="{FF2B5EF4-FFF2-40B4-BE49-F238E27FC236}">
                <a16:creationId xmlns:a16="http://schemas.microsoft.com/office/drawing/2014/main" id="{03DF85EF-F818-44A6-BF63-A43BA56337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-6350"/>
            <a:ext cx="1087438" cy="9002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10" descr="NUSK_K_000_208">
            <a:extLst>
              <a:ext uri="{FF2B5EF4-FFF2-40B4-BE49-F238E27FC236}">
                <a16:creationId xmlns:a16="http://schemas.microsoft.com/office/drawing/2014/main" id="{BC907308-A7E2-428B-BB1B-18112D5866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4463" y="5565775"/>
            <a:ext cx="727075" cy="1252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Picture 11" descr="NUSK_K_000_206">
            <a:extLst>
              <a:ext uri="{FF2B5EF4-FFF2-40B4-BE49-F238E27FC236}">
                <a16:creationId xmlns:a16="http://schemas.microsoft.com/office/drawing/2014/main" id="{CA2D0E52-6F45-4172-BC41-4AA021A3BB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5713" y="3578225"/>
            <a:ext cx="1025525" cy="173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plit orient="vert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Nadpis 1">
            <a:extLst>
              <a:ext uri="{FF2B5EF4-FFF2-40B4-BE49-F238E27FC236}">
                <a16:creationId xmlns:a16="http://schemas.microsoft.com/office/drawing/2014/main" id="{13B541B8-E72E-4C99-931E-70D2C50CB0C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356100" y="4221163"/>
            <a:ext cx="4319588" cy="2227262"/>
          </a:xfrm>
        </p:spPr>
        <p:txBody>
          <a:bodyPr/>
          <a:lstStyle/>
          <a:p>
            <a:r>
              <a:rPr lang="cs-CZ" altLang="cs-CZ">
                <a:solidFill>
                  <a:schemeClr val="bg1"/>
                </a:solidFill>
              </a:rPr>
              <a:t>Děkujeme za pozornost</a:t>
            </a:r>
          </a:p>
        </p:txBody>
      </p:sp>
      <p:pic>
        <p:nvPicPr>
          <p:cNvPr id="17411" name="Obrázek 3">
            <a:extLst>
              <a:ext uri="{FF2B5EF4-FFF2-40B4-BE49-F238E27FC236}">
                <a16:creationId xmlns:a16="http://schemas.microsoft.com/office/drawing/2014/main" id="{0FB69041-A119-4E8B-8BDE-3C34D82401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977900"/>
            <a:ext cx="3940175" cy="472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Obrázek 4">
            <a:extLst>
              <a:ext uri="{FF2B5EF4-FFF2-40B4-BE49-F238E27FC236}">
                <a16:creationId xmlns:a16="http://schemas.microsoft.com/office/drawing/2014/main" id="{8563722A-DC58-4BEC-8F04-92A7BD5425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990600"/>
            <a:ext cx="2390775" cy="283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38B69492-AA8A-4B5B-83BC-89A112C95D6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>
                <a:solidFill>
                  <a:schemeClr val="bg1"/>
                </a:solidFill>
              </a:rPr>
              <a:t>Mapa průzkumu</a:t>
            </a: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BE299F3F-E47D-47AC-87FA-1025466B584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endParaRPr lang="cs-CZ" altLang="cs-CZ"/>
          </a:p>
        </p:txBody>
      </p:sp>
      <p:pic>
        <p:nvPicPr>
          <p:cNvPr id="4100" name="Obrázek 1">
            <a:extLst>
              <a:ext uri="{FF2B5EF4-FFF2-40B4-BE49-F238E27FC236}">
                <a16:creationId xmlns:a16="http://schemas.microsoft.com/office/drawing/2014/main" id="{D566B3BF-16FA-43A2-BC5F-88B5D1180A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4638"/>
            <a:ext cx="9144000" cy="630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A46D0C4B-BA4C-493A-BB06-D5BE70A415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331788"/>
            <a:ext cx="1243013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441 0.05695 L -0.01441 0.05695 C -0.01788 0.06042 -0.02188 0.06297 -0.025 0.0669 C -0.02569 0.06783 -0.02639 0.06898 -0.02708 0.06991 C -0.02917 0.07176 -0.03142 0.07361 -0.03351 0.07547 C -0.03455 0.07639 -0.03576 0.07709 -0.03663 0.07824 C -0.04601 0.09074 -0.0342 0.07547 -0.04306 0.08542 C -0.04427 0.08658 -0.04514 0.08843 -0.04635 0.08959 C -0.04757 0.09121 -0.04913 0.09236 -0.05052 0.09398 C -0.05174 0.09514 -0.0526 0.09699 -0.05365 0.09815 C -0.05469 0.09931 -0.0559 0.1 -0.05694 0.10093 C -0.05851 0.10278 -0.05955 0.1051 -0.06111 0.10672 C -0.06215 0.10764 -0.06337 0.10834 -0.06441 0.10949 C -0.07396 0.12107 -0.06684 0.11551 -0.075 0.12084 C -0.07986 0.12732 -0.07396 0.11968 -0.08351 0.1294 C -0.08819 0.13403 -0.08264 0.13102 -0.08889 0.13357 C -0.09063 0.13588 -0.09201 0.13889 -0.0941 0.14074 C -0.09514 0.14167 -0.09635 0.1426 -0.0974 0.14352 C -0.09965 0.14584 -0.10226 0.14885 -0.10486 0.1507 C -0.10608 0.15162 -0.10764 0.15255 -0.10903 0.15348 C -0.11649 0.15903 -0.11163 0.15648 -0.11753 0.15926 C -0.13611 0.17778 -0.10851 0.1507 -0.12604 0.16621 C -0.12795 0.16783 -0.12951 0.17037 -0.13142 0.17199 C -0.13229 0.17269 -0.13351 0.17269 -0.13455 0.17338 C -0.13681 0.175 -0.13872 0.17755 -0.14097 0.17894 C -0.14375 0.18102 -0.14653 0.1831 -0.14948 0.18473 C -0.15399 0.18727 -0.15712 0.18889 -0.16111 0.1919 C -0.16372 0.19352 -0.16615 0.1956 -0.16858 0.19746 C -0.16997 0.19838 -0.17153 0.19908 -0.17292 0.20023 C -0.17934 0.20602 -0.16892 0.20023 -0.17917 0.20602 C -0.18212 0.20764 -0.1849 0.20903 -0.18767 0.21019 C -0.19826 0.21459 -0.19323 0.21158 -0.20156 0.21459 C -0.2026 0.21482 -0.20365 0.21551 -0.20469 0.21598 L -0.21545 0.22014 C -0.22257 0.22662 -0.21354 0.21898 -0.225 0.22593 C -0.23438 0.23148 -0.22118 0.22639 -0.23247 0.2301 C -0.23837 0.23542 -0.23264 0.23102 -0.23993 0.23426 C -0.24566 0.23704 -0.25139 0.23935 -0.25694 0.24283 C -0.25955 0.24468 -0.26372 0.24769 -0.26649 0.24861 C -0.26823 0.24908 -0.28125 0.25116 -0.28247 0.25139 C -0.2842 0.25162 -0.28594 0.25209 -0.28767 0.25278 C -0.29201 0.2544 -0.29601 0.2581 -0.30052 0.25857 L -0.31649 0.25996 C -0.31892 0.26088 -0.32135 0.26227 -0.32396 0.26273 C -0.3309 0.26366 -0.33802 0.26343 -0.34514 0.26412 C -0.34913 0.26435 -0.35295 0.26505 -0.35694 0.26551 C -0.36667 0.26991 -0.36111 0.26806 -0.37396 0.26991 C -0.38299 0.27385 -0.37813 0.27223 -0.38872 0.27408 C -0.38559 0.27454 -0.38247 0.27477 -0.37917 0.27547 C -0.37813 0.2757 -0.37708 0.27639 -0.37604 0.27685 C -0.37465 0.27732 -0.37326 0.27778 -0.3717 0.27824 C -0.3691 0.2794 -0.36719 0.28079 -0.36441 0.28125 C -0.35972 0.28195 -0.35503 0.28218 -0.35052 0.28264 C -0.34844 0.2831 -0.34618 0.28334 -0.3441 0.28403 C -0.34306 0.28426 -0.34201 0.28519 -0.34097 0.28542 C -0.3375 0.28611 -0.3158 0.28797 -0.31319 0.2882 L -0.15156 0.28542 C -0.14826 0.28542 -0.14392 0.28287 -0.14097 0.28125 C -0.13802 0.2794 -0.13507 0.27778 -0.13247 0.27547 C -0.13142 0.27454 -0.13038 0.27338 -0.12917 0.27269 C -0.12726 0.27153 -0.12292 0.26991 -0.12292 0.26991 C -0.11563 0.26343 -0.12465 0.27037 -0.11111 0.26551 C -0.1099 0.26505 -0.10903 0.26343 -0.10799 0.26273 C -0.10694 0.26204 -0.1059 0.26181 -0.10486 0.26135 C -0.10399 0.26042 -0.10052 0.25533 -0.09948 0.25556 C -0.09844 0.25602 -0.09878 0.25857 -0.09844 0.25996 C -0.09878 0.26273 -0.09913 0.26551 -0.09948 0.26829 C -0.09983 0.27269 -0.1 0.27685 -0.10052 0.28125 C -0.10069 0.28357 -0.10122 0.28588 -0.10156 0.2882 C -0.10191 0.29098 -0.10226 0.29398 -0.1026 0.29676 C -0.10295 0.29861 -0.1033 0.30047 -0.10365 0.30232 C -0.10434 0.30533 -0.10538 0.3081 -0.1059 0.31088 L -0.10694 0.31806 C -0.1066 0.33449 -0.10625 0.35116 -0.1059 0.3676 C -0.10503 0.39445 -0.10694 0.38565 -0.1026 0.40023 C -0.10226 0.40602 -0.10208 0.41158 -0.10156 0.41736 C -0.10139 0.41922 -0.10087 0.42107 -0.10052 0.42292 C -0.09792 0.44167 -0.10087 0.4257 -0.09844 0.43866 C -0.09809 0.44514 -0.09792 0.45185 -0.0974 0.45857 C -0.09688 0.46412 -0.09531 0.46968 -0.09514 0.47547 C -0.09427 0.50394 -0.09479 0.53218 -0.0941 0.56065 C -0.0941 0.56551 -0.09288 0.5676 -0.09201 0.57199 C -0.09167 0.57385 -0.09132 0.5757 -0.09097 0.57755 C -0.09063 0.58334 -0.08993 0.58889 -0.08993 0.59468 C -0.08993 0.60741 -0.09028 0.62014 -0.09097 0.63287 C -0.09097 0.63449 -0.09149 0.63588 -0.09201 0.63727 C -0.09253 0.63843 -0.0934 0.63912 -0.0941 0.64005 C -0.09688 0.6551 -0.09306 0.63727 -0.0974 0.65 C -0.09826 0.65278 -0.09948 0.65857 -0.09948 0.65857 C -0.09913 0.65324 -0.09896 0.64792 -0.09844 0.64283 C -0.09809 0.64028 -0.09688 0.63287 -0.09618 0.6301 C -0.09601 0.62871 -0.09549 0.62732 -0.09514 0.62593 C -0.09479 0.62361 -0.09392 0.61806 -0.09306 0.61598 C -0.09253 0.61435 -0.09167 0.6132 -0.09097 0.61158 C -0.0901 0.60973 -0.08976 0.60764 -0.08889 0.60602 C -0.08802 0.6044 -0.08663 0.60324 -0.08559 0.60162 C -0.08264 0.59676 -0.08472 0.59769 -0.08038 0.59468 C -0.07292 0.58982 -0.08212 0.59885 -0.07188 0.58889 C -0.07101 0.5882 -0.07049 0.58704 -0.06962 0.58611 C -0.06545 0.58148 -0.06615 0.58264 -0.06215 0.57894 C -0.06111 0.57801 -0.05642 0.57315 -0.05486 0.57199 C -0.05382 0.5713 -0.0526 0.57107 -0.05156 0.5706 C -0.05052 0.56968 -0.04948 0.56852 -0.04844 0.5676 C -0.04705 0.56667 -0.04549 0.56598 -0.0441 0.56482 C -0.03837 0.56042 -0.04358 0.5632 -0.03767 0.56065 C -0.03663 0.55973 -0.03559 0.5588 -0.03455 0.55764 C -0.03333 0.55648 -0.03264 0.55463 -0.03142 0.55348 C -0.02969 0.55185 -0.02795 0.55047 -0.02604 0.54931 C -0.02431 0.54815 -0.0224 0.54769 -0.02066 0.5463 C -0.01771 0.54422 -0.0151 0.54144 -0.01215 0.53935 C -0.01024 0.53773 -0.00781 0.53681 -0.0059 0.53496 C -0.00417 0.53357 -0.0033 0.53079 -0.00156 0.5294 C 0.00156 0.52662 0.00486 0.52385 0.00799 0.52084 C 0.00937 0.51945 0.01076 0.51806 0.01215 0.51667 C 0.01441 0.51459 0.01684 0.51343 0.01858 0.51088 C 0.0217 0.50695 0.02066 0.5081 0.025 0.50394 C 0.02604 0.50278 0.02726 0.50209 0.02812 0.50093 C 0.02934 0.49977 0.03021 0.49792 0.03142 0.49676 C 0.03437 0.49375 0.03785 0.49098 0.04097 0.4882 C 0.04201 0.48727 0.04323 0.48658 0.0441 0.48542 C 0.04549 0.48357 0.0467 0.48102 0.04844 0.47963 C 0.06424 0.4676 0.05122 0.47871 0.05799 0.4713 C 0.06146 0.46736 0.06476 0.4632 0.06858 0.45996 L 0.075 0.45417 C 0.0809 0.44236 0.07153 0.46042 0.08785 0.43866 C 0.08889 0.43727 0.08976 0.43565 0.09097 0.43426 C 0.09201 0.43334 0.09323 0.43264 0.0941 0.43148 C 0.09601 0.4294 0.09774 0.42685 0.09948 0.42431 L 0.10486 0.41736 C 0.1059 0.41598 0.10677 0.41412 0.10799 0.41297 L 0.11111 0.41019 C 0.11181 0.4088 0.11267 0.40741 0.11337 0.40602 C 0.1151 0.40232 0.11632 0.39769 0.11858 0.39468 C 0.12101 0.39144 0.12187 0.39051 0.12396 0.38611 C 0.12483 0.38426 0.12535 0.38218 0.12604 0.38033 C 0.12778 0.37616 0.12795 0.37639 0.13038 0.37338 C 0.13507 0.36065 0.12899 0.37593 0.13889 0.35764 C 0.13976 0.35602 0.1401 0.35394 0.14097 0.35209 C 0.14149 0.35093 0.14253 0.35023 0.14306 0.34931 C 0.14497 0.3456 0.1474 0.34213 0.14844 0.33797 C 0.14878 0.33658 0.14878 0.33496 0.14948 0.33357 C 0.15035 0.33195 0.15156 0.33079 0.1526 0.3294 C 0.15347 0.32593 0.15382 0.32361 0.1559 0.32084 C 0.15677 0.31968 0.15816 0.31922 0.15903 0.31806 C 0.16094 0.31551 0.16267 0.3125 0.16441 0.30949 C 0.16545 0.30764 0.16632 0.30556 0.16753 0.30394 C 0.16875 0.30209 0.17066 0.30139 0.17187 0.29954 C 0.17344 0.29699 0.17448 0.29375 0.17604 0.29098 C 0.17691 0.28959 0.1783 0.28843 0.17917 0.28681 C 0.18003 0.28542 0.18056 0.2838 0.18142 0.28264 C 0.18333 0.27963 0.18767 0.27408 0.18767 0.27408 C 0.18958 0.26667 0.18767 0.27246 0.19097 0.2669 C 0.19167 0.26574 0.19219 0.26389 0.19306 0.26273 C 0.19497 0.26042 0.19757 0.25949 0.19948 0.25695 C 0.20017 0.25602 0.20087 0.2551 0.20156 0.25417 C 0.20365 0.25209 0.2059 0.25047 0.20799 0.24861 L 0.21111 0.2456 C 0.21215 0.24468 0.21337 0.24398 0.21441 0.24283 C 0.2158 0.24144 0.21719 0.24005 0.21858 0.23866 C 0.21962 0.2375 0.22083 0.23681 0.22187 0.23565 C 0.22257 0.23496 0.22309 0.23357 0.22396 0.23287 C 0.22517 0.23195 0.22674 0.23195 0.22812 0.23148 C 0.23212 0.22639 0.2283 0.23033 0.23455 0.22732 C 0.23611 0.22639 0.23733 0.22523 0.23889 0.22431 C 0.24444 0.22153 0.24306 0.22153 0.24635 0.22153 L 0.00365 0.04723 L 0.00365 0.05139 L 0.0026 0.05139 " pathEditMode="relative" ptsTypes="AAAAAAAAAAAAAAAAAAAAAAAAAAAAAAAAAAAAAAAAAAAAAAAAAAAAAAAAAAAAAAAAAAAAAAAAAAAAAAAAAAAAAAAAAAAAAAAAAAAAAAAAAAAAAAAAAAAAAAAAAAAAAAAAAAAAAAAAAAAAAAAAAAAAAAAAAAAAAAAAAAAAAAAA">
                                      <p:cBhvr>
                                        <p:cTn id="6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Nadpis 1">
            <a:extLst>
              <a:ext uri="{FF2B5EF4-FFF2-40B4-BE49-F238E27FC236}">
                <a16:creationId xmlns:a16="http://schemas.microsoft.com/office/drawing/2014/main" id="{3A3F7A74-15C5-4C35-B4BF-E969DB0935D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3467100" cy="1143000"/>
          </a:xfrm>
        </p:spPr>
        <p:txBody>
          <a:bodyPr/>
          <a:lstStyle/>
          <a:p>
            <a:r>
              <a:rPr lang="cs-CZ" altLang="cs-CZ">
                <a:solidFill>
                  <a:schemeClr val="bg1"/>
                </a:solidFill>
              </a:rPr>
              <a:t>Instrukce</a:t>
            </a:r>
          </a:p>
        </p:txBody>
      </p:sp>
      <p:pic>
        <p:nvPicPr>
          <p:cNvPr id="5123" name="Picture 6" descr="11">
            <a:extLst>
              <a:ext uri="{FF2B5EF4-FFF2-40B4-BE49-F238E27FC236}">
                <a16:creationId xmlns:a16="http://schemas.microsoft.com/office/drawing/2014/main" id="{13EADA86-DD5F-4371-9510-67EABFC5A7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5425" y="0"/>
            <a:ext cx="51085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8" descr="výřez">
            <a:extLst>
              <a:ext uri="{FF2B5EF4-FFF2-40B4-BE49-F238E27FC236}">
                <a16:creationId xmlns:a16="http://schemas.microsoft.com/office/drawing/2014/main" id="{48D1406E-3D72-46DD-A58F-F91C0224A08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2997200"/>
            <a:ext cx="3148013" cy="36893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7" descr="8">
            <a:extLst>
              <a:ext uri="{FF2B5EF4-FFF2-40B4-BE49-F238E27FC236}">
                <a16:creationId xmlns:a16="http://schemas.microsoft.com/office/drawing/2014/main" id="{82EEC4C3-4F3A-4E74-A926-13CE4C1931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4188" y="4729163"/>
            <a:ext cx="3551237" cy="1957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00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5" descr="10">
            <a:extLst>
              <a:ext uri="{FF2B5EF4-FFF2-40B4-BE49-F238E27FC236}">
                <a16:creationId xmlns:a16="http://schemas.microsoft.com/office/drawing/2014/main" id="{7FCF804B-DE49-4ACA-9528-DC79FBA41C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3525" cy="685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6" descr="5">
            <a:extLst>
              <a:ext uri="{FF2B5EF4-FFF2-40B4-BE49-F238E27FC236}">
                <a16:creationId xmlns:a16="http://schemas.microsoft.com/office/drawing/2014/main" id="{14C1702A-2212-4936-A9A1-D07DFEDA98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5" b="7370"/>
          <a:stretch>
            <a:fillRect/>
          </a:stretch>
        </p:blipFill>
        <p:spPr bwMode="auto">
          <a:xfrm>
            <a:off x="4716463" y="549275"/>
            <a:ext cx="4441825" cy="630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Obrázek 1">
            <a:extLst>
              <a:ext uri="{FF2B5EF4-FFF2-40B4-BE49-F238E27FC236}">
                <a16:creationId xmlns:a16="http://schemas.microsoft.com/office/drawing/2014/main" id="{3DDE28A2-7257-4DF5-8DD0-1B9276892B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0738" y="0"/>
            <a:ext cx="4962525" cy="6858000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4" descr="Obrázek (50)">
            <a:extLst>
              <a:ext uri="{FF2B5EF4-FFF2-40B4-BE49-F238E27FC236}">
                <a16:creationId xmlns:a16="http://schemas.microsoft.com/office/drawing/2014/main" id="{0AEA795C-EBFB-408F-8107-78929554A7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3" r="3369"/>
          <a:stretch>
            <a:fillRect/>
          </a:stretch>
        </p:blipFill>
        <p:spPr bwMode="auto">
          <a:xfrm>
            <a:off x="395288" y="765175"/>
            <a:ext cx="7921625" cy="555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5" descr="HKV_1">
            <a:extLst>
              <a:ext uri="{FF2B5EF4-FFF2-40B4-BE49-F238E27FC236}">
                <a16:creationId xmlns:a16="http://schemas.microsoft.com/office/drawing/2014/main" id="{CBBB6E79-0F18-4F55-9C29-9A7342EEC7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2492375"/>
            <a:ext cx="2544762" cy="362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6" descr="PICT0340 (2)">
            <a:extLst>
              <a:ext uri="{FF2B5EF4-FFF2-40B4-BE49-F238E27FC236}">
                <a16:creationId xmlns:a16="http://schemas.microsoft.com/office/drawing/2014/main" id="{210000E4-7F50-4ABA-BAFB-7B88316198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04775"/>
            <a:ext cx="4598988" cy="657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6" descr="INVCST1952__0SJV4SBEX0008P_vy">
            <a:extLst>
              <a:ext uri="{FF2B5EF4-FFF2-40B4-BE49-F238E27FC236}">
                <a16:creationId xmlns:a16="http://schemas.microsoft.com/office/drawing/2014/main" id="{99636243-D520-4A30-8B17-CF3E044FCF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3150" y="93663"/>
            <a:ext cx="4140200" cy="410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 descr="INVCST1953__1KN5G5DEX0097P_vy">
            <a:extLst>
              <a:ext uri="{FF2B5EF4-FFF2-40B4-BE49-F238E27FC236}">
                <a16:creationId xmlns:a16="http://schemas.microsoft.com/office/drawing/2014/main" id="{9D735EDD-ABA3-449B-9074-01232AF54D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7913" y="4281488"/>
            <a:ext cx="41402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4" descr="IMG_20181122_110950">
            <a:extLst>
              <a:ext uri="{FF2B5EF4-FFF2-40B4-BE49-F238E27FC236}">
                <a16:creationId xmlns:a16="http://schemas.microsoft.com/office/drawing/2014/main" id="{02F30661-61E6-4DB9-8345-E9283D0145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63" y="188913"/>
            <a:ext cx="4295775" cy="648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8" descr="0083_Zarybnicky_11">
            <a:extLst>
              <a:ext uri="{FF2B5EF4-FFF2-40B4-BE49-F238E27FC236}">
                <a16:creationId xmlns:a16="http://schemas.microsoft.com/office/drawing/2014/main" id="{F42209E2-A53D-44C1-B324-5AAD218072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88913"/>
            <a:ext cx="4445000" cy="6480175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Obdélník 1">
            <a:extLst>
              <a:ext uri="{FF2B5EF4-FFF2-40B4-BE49-F238E27FC236}">
                <a16:creationId xmlns:a16="http://schemas.microsoft.com/office/drawing/2014/main" id="{8C4C4F9C-6CCF-4C67-B648-04AEFAF82A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950" y="620713"/>
            <a:ext cx="9036050" cy="286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cs-CZ" altLang="cs-CZ" sz="20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Číslo kolku: NUSK K 000 221</a:t>
            </a:r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cs-CZ" altLang="cs-CZ" sz="20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Rozměr:  11 x 19 mm</a:t>
            </a:r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cs-CZ" altLang="cs-CZ" sz="20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Dílna: MC</a:t>
            </a:r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cs-CZ" altLang="cs-CZ" sz="20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Popis: Memento mori | Putto ležící | Hlava doprava | Přesýpací hodiny | Lebka</a:t>
            </a:r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cs-CZ" altLang="cs-CZ" sz="20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Překlad: Memento mori | Putto | liegend | Kopf nach rechts | Sanduhr | Schädel</a:t>
            </a:r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cs-CZ" altLang="cs-CZ" sz="20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EBDB: nedohledáno</a:t>
            </a:r>
          </a:p>
        </p:txBody>
      </p:sp>
      <p:pic>
        <p:nvPicPr>
          <p:cNvPr id="12291" name="Obrázek 2">
            <a:extLst>
              <a:ext uri="{FF2B5EF4-FFF2-40B4-BE49-F238E27FC236}">
                <a16:creationId xmlns:a16="http://schemas.microsoft.com/office/drawing/2014/main" id="{507AFC2B-01DC-413F-962F-700D3A1D9E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3925" y="3178175"/>
            <a:ext cx="3671888" cy="2790825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57AB564E-90F6-4863-8375-9054CE2EBD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3925" y="5949950"/>
            <a:ext cx="3671888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743</TotalTime>
  <Words>66</Words>
  <Application>Microsoft Office PowerPoint</Application>
  <PresentationFormat>Předvádění na obrazovce (4:3)</PresentationFormat>
  <Paragraphs>14</Paragraphs>
  <Slides>14</Slides>
  <Notes>2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14</vt:i4>
      </vt:variant>
    </vt:vector>
  </HeadingPairs>
  <TitlesOfParts>
    <vt:vector size="18" baseType="lpstr">
      <vt:lpstr>Arial</vt:lpstr>
      <vt:lpstr>Calibri</vt:lpstr>
      <vt:lpstr>Times New Roman</vt:lpstr>
      <vt:lpstr>Výchozí návrh</vt:lpstr>
      <vt:lpstr>Slepí svědkové doby</vt:lpstr>
      <vt:lpstr>Mapa průzkumu</vt:lpstr>
      <vt:lpstr>Instrukce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NUSK</vt:lpstr>
      <vt:lpstr>Prezentace aplikace PowerPoint</vt:lpstr>
      <vt:lpstr>Prezentace aplikace PowerPoint</vt:lpstr>
      <vt:lpstr>Prezentace aplikace PowerPoint</vt:lpstr>
      <vt:lpstr>Děkujeme za pozornost</vt:lpstr>
    </vt:vector>
  </TitlesOfParts>
  <Company>Severočeské muzeum v Liberci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Anna Kašparová</dc:creator>
  <cp:lastModifiedBy>Muzeum Knihovna</cp:lastModifiedBy>
  <cp:revision>33</cp:revision>
  <dcterms:created xsi:type="dcterms:W3CDTF">2021-09-10T11:41:15Z</dcterms:created>
  <dcterms:modified xsi:type="dcterms:W3CDTF">2021-09-21T09:27:11Z</dcterms:modified>
</cp:coreProperties>
</file>